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0691813" cy="43200638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4"/>
    <p:restoredTop sz="94710"/>
  </p:normalViewPr>
  <p:slideViewPr>
    <p:cSldViewPr snapToGrid="0" snapToObjects="1">
      <p:cViewPr>
        <p:scale>
          <a:sx n="22" d="100"/>
          <a:sy n="22" d="100"/>
        </p:scale>
        <p:origin x="4200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7070108"/>
            <a:ext cx="9088041" cy="15040222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22690338"/>
            <a:ext cx="8018860" cy="10430151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4B7A-50C5-C147-BFD0-EB08A22CEB2D}" type="datetimeFigureOut">
              <a:rPr kumimoji="1" lang="ja-JP" altLang="en-US" smtClean="0"/>
              <a:t>2020/12/11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9C269-5A01-1A4E-AF23-6CF1B29BC4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4373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4B7A-50C5-C147-BFD0-EB08A22CEB2D}" type="datetimeFigureOut">
              <a:rPr kumimoji="1" lang="ja-JP" altLang="en-US" smtClean="0"/>
              <a:t>2020/12/11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9C269-5A01-1A4E-AF23-6CF1B29BC4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5447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2300034"/>
            <a:ext cx="2305422" cy="36610544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2300034"/>
            <a:ext cx="6782619" cy="36610544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4B7A-50C5-C147-BFD0-EB08A22CEB2D}" type="datetimeFigureOut">
              <a:rPr kumimoji="1" lang="ja-JP" altLang="en-US" smtClean="0"/>
              <a:t>2020/12/11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9C269-5A01-1A4E-AF23-6CF1B29BC4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6682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4B7A-50C5-C147-BFD0-EB08A22CEB2D}" type="datetimeFigureOut">
              <a:rPr kumimoji="1" lang="ja-JP" altLang="en-US" smtClean="0"/>
              <a:t>2020/12/11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9C269-5A01-1A4E-AF23-6CF1B29BC4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5499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0770172"/>
            <a:ext cx="9221689" cy="17970262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28910440"/>
            <a:ext cx="9221689" cy="9450136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4B7A-50C5-C147-BFD0-EB08A22CEB2D}" type="datetimeFigureOut">
              <a:rPr kumimoji="1" lang="ja-JP" altLang="en-US" smtClean="0"/>
              <a:t>2020/12/11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9C269-5A01-1A4E-AF23-6CF1B29BC4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5568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11500170"/>
            <a:ext cx="4544021" cy="2741040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11500170"/>
            <a:ext cx="4544021" cy="2741040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4B7A-50C5-C147-BFD0-EB08A22CEB2D}" type="datetimeFigureOut">
              <a:rPr kumimoji="1" lang="ja-JP" altLang="en-US" smtClean="0"/>
              <a:t>2020/12/11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9C269-5A01-1A4E-AF23-6CF1B29BC4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7751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2300044"/>
            <a:ext cx="9221689" cy="835012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0590160"/>
            <a:ext cx="4523137" cy="5190073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15780233"/>
            <a:ext cx="4523137" cy="2321034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0590160"/>
            <a:ext cx="4545413" cy="5190073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15780233"/>
            <a:ext cx="4545413" cy="2321034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4B7A-50C5-C147-BFD0-EB08A22CEB2D}" type="datetimeFigureOut">
              <a:rPr kumimoji="1" lang="ja-JP" altLang="en-US" smtClean="0"/>
              <a:t>2020/12/11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9C269-5A01-1A4E-AF23-6CF1B29BC4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8768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4B7A-50C5-C147-BFD0-EB08A22CEB2D}" type="datetimeFigureOut">
              <a:rPr kumimoji="1" lang="ja-JP" altLang="en-US" smtClean="0"/>
              <a:t>2020/12/11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9C269-5A01-1A4E-AF23-6CF1B29BC4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8799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4B7A-50C5-C147-BFD0-EB08A22CEB2D}" type="datetimeFigureOut">
              <a:rPr kumimoji="1" lang="ja-JP" altLang="en-US" smtClean="0"/>
              <a:t>2020/12/11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9C269-5A01-1A4E-AF23-6CF1B29BC4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0481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2880042"/>
            <a:ext cx="3448388" cy="10080149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6220102"/>
            <a:ext cx="5412730" cy="30700453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12960191"/>
            <a:ext cx="3448388" cy="24010358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4B7A-50C5-C147-BFD0-EB08A22CEB2D}" type="datetimeFigureOut">
              <a:rPr kumimoji="1" lang="ja-JP" altLang="en-US" smtClean="0"/>
              <a:t>2020/12/11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9C269-5A01-1A4E-AF23-6CF1B29BC4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1798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2880042"/>
            <a:ext cx="3448388" cy="10080149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6220102"/>
            <a:ext cx="5412730" cy="30700453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12960191"/>
            <a:ext cx="3448388" cy="24010358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4B7A-50C5-C147-BFD0-EB08A22CEB2D}" type="datetimeFigureOut">
              <a:rPr kumimoji="1" lang="ja-JP" altLang="en-US" smtClean="0"/>
              <a:t>2020/12/11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9C269-5A01-1A4E-AF23-6CF1B29BC4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2033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2300044"/>
            <a:ext cx="9221689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11500170"/>
            <a:ext cx="9221689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40040601"/>
            <a:ext cx="2405658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84B7A-50C5-C147-BFD0-EB08A22CEB2D}" type="datetimeFigureOut">
              <a:rPr kumimoji="1" lang="ja-JP" altLang="en-US" smtClean="0"/>
              <a:t>2020/12/11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40040601"/>
            <a:ext cx="3608487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40040601"/>
            <a:ext cx="2405658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9C269-5A01-1A4E-AF23-6CF1B29BC4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764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kumimoji="1"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kumimoji="1"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0769277B-6D5E-C64C-BB34-24279A4437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74"/>
            <a:ext cx="10691813" cy="4318629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26302144-E58D-3A4E-9F75-C6767268F2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906" y="-53786"/>
            <a:ext cx="9626600" cy="1325880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88B4A201-1375-4240-8B96-6CB99F444E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906" y="20232529"/>
            <a:ext cx="9398000" cy="407670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EA152C28-9C40-8749-8623-35A15A916E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046" y="37194649"/>
            <a:ext cx="9321800" cy="4533900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F5C0382-1A84-854D-BE4B-A8DD69C277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6476" y="20406769"/>
            <a:ext cx="16891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8044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美保子 室本</dc:creator>
  <cp:lastModifiedBy>美保子 室本</cp:lastModifiedBy>
  <cp:revision>2</cp:revision>
  <dcterms:created xsi:type="dcterms:W3CDTF">2020-12-11T07:34:18Z</dcterms:created>
  <dcterms:modified xsi:type="dcterms:W3CDTF">2020-12-11T07:41:24Z</dcterms:modified>
</cp:coreProperties>
</file>